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0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3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FA41-9D70-481A-B10D-92A48BCB513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5A68-18B3-41DA-8FB6-BCFA69B9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SWRI PRIORITY EVENTS FOR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PAUL D. </a:t>
            </a:r>
            <a:r>
              <a:rPr lang="en-US" b="1" dirty="0" smtClean="0"/>
              <a:t>MALEY,</a:t>
            </a:r>
          </a:p>
          <a:p>
            <a:r>
              <a:rPr lang="en-US" b="1" dirty="0" smtClean="0"/>
              <a:t> BRIAN ENKE </a:t>
            </a:r>
            <a:r>
              <a:rPr lang="en-US" b="1" dirty="0" smtClean="0"/>
              <a:t>and BILL </a:t>
            </a:r>
            <a:r>
              <a:rPr lang="en-US" b="1" dirty="0" smtClean="0"/>
              <a:t>MERLINE (Southwest Research Institute)</a:t>
            </a:r>
            <a:endParaRPr lang="en-US" b="1" dirty="0" smtClean="0"/>
          </a:p>
          <a:p>
            <a:r>
              <a:rPr lang="en-US" b="1" dirty="0" smtClean="0"/>
              <a:t>OCTOBER 17,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447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FUNDING EXPECTED</a:t>
            </a:r>
          </a:p>
          <a:p>
            <a:r>
              <a:rPr lang="en-US" dirty="0" smtClean="0"/>
              <a:t>LIST PROVIDED AS A SCIENCE PRIORITY LIST FOR SWRI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1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>
                <a:effectLst/>
              </a:rPr>
              <a:t>1. (283) Emma JAN 27     11.3 mag, size 0.13", has satellite and big enough to get multiple chords on primary. SOUTHERN USA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8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>
                <a:effectLst/>
              </a:rPr>
              <a:t>2. (243) </a:t>
            </a:r>
            <a:r>
              <a:rPr lang="en-US" dirty="0" err="1" smtClean="0">
                <a:effectLst/>
              </a:rPr>
              <a:t>Ida;APRIL</a:t>
            </a:r>
            <a:r>
              <a:rPr lang="en-US" dirty="0" smtClean="0">
                <a:effectLst/>
              </a:rPr>
              <a:t> 16    8.9 mag, size 0.04", has satellite that cannot be seen from Earth. First ever asteroid satellite detected by Galileo spacecraft. EUROPE.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3. (51) </a:t>
            </a:r>
            <a:r>
              <a:rPr lang="en-US" dirty="0" err="1" smtClean="0">
                <a:effectLst/>
              </a:rPr>
              <a:t>Nemausa</a:t>
            </a:r>
            <a:r>
              <a:rPr lang="en-US" dirty="0" smtClean="0">
                <a:effectLst/>
              </a:rPr>
              <a:t> SEPT 3, size 0.17", mag 7.6</a:t>
            </a:r>
          </a:p>
          <a:p>
            <a:pPr marL="0" indent="0">
              <a:buNone/>
            </a:pPr>
            <a:r>
              <a:rPr lang="en-US" dirty="0" smtClean="0"/>
              <a:t>NEW MEXICO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4. (29) Amphitrite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NOV 11, 2015</a:t>
            </a:r>
            <a:r>
              <a:rPr lang="en-US" dirty="0" smtClean="0">
                <a:effectLst/>
              </a:rPr>
              <a:t>, mag 9.1,</a:t>
            </a:r>
          </a:p>
          <a:p>
            <a:pPr marL="0" indent="0">
              <a:buNone/>
            </a:pPr>
            <a:r>
              <a:rPr lang="en-US" dirty="0" smtClean="0"/>
              <a:t>SW-NE USA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5.  (85) Io, AUG 27, size 0.18", mag 7.5,</a:t>
            </a:r>
          </a:p>
          <a:p>
            <a:pPr marL="0" indent="0">
              <a:buNone/>
            </a:pPr>
            <a:r>
              <a:rPr lang="en-US" dirty="0" smtClean="0"/>
              <a:t>OKLAHOMA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6. (29) Amphitrite, FEB 6, mag 10.5, size 0.21“</a:t>
            </a:r>
          </a:p>
          <a:p>
            <a:pPr marL="0" indent="0">
              <a:buNone/>
            </a:pPr>
            <a:r>
              <a:rPr lang="en-US" dirty="0" smtClean="0"/>
              <a:t>SCANDANAVIA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7. (85) Io, MAR 31, mag 9.7, size 0.18", may have problem with time of </a:t>
            </a:r>
            <a:r>
              <a:rPr lang="en-US" err="1" smtClean="0">
                <a:effectLst/>
              </a:rPr>
              <a:t>day</a:t>
            </a:r>
            <a:r>
              <a:rPr lang="en-US" smtClean="0">
                <a:effectLst/>
              </a:rPr>
              <a:t>. SW </a:t>
            </a:r>
            <a:r>
              <a:rPr lang="en-US" dirty="0" smtClean="0">
                <a:effectLst/>
              </a:rPr>
              <a:t>MEXICO (?)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5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 algn="l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8. (451) </a:t>
            </a:r>
            <a:r>
              <a:rPr lang="en-US" dirty="0" err="1" smtClean="0">
                <a:effectLst/>
              </a:rPr>
              <a:t>Patientia</a:t>
            </a:r>
            <a:r>
              <a:rPr lang="en-US" dirty="0" smtClean="0">
                <a:effectLst/>
              </a:rPr>
              <a:t> OCT 5, mag 9.7, size 0.17“</a:t>
            </a:r>
          </a:p>
          <a:p>
            <a:pPr marL="0" indent="0" algn="l">
              <a:buNone/>
            </a:pPr>
            <a:r>
              <a:rPr lang="en-US" dirty="0" smtClean="0"/>
              <a:t>SOUTHERN USA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9. (702) </a:t>
            </a:r>
            <a:r>
              <a:rPr lang="en-US" dirty="0" err="1" smtClean="0">
                <a:effectLst/>
              </a:rPr>
              <a:t>Alauda</a:t>
            </a:r>
            <a:r>
              <a:rPr lang="en-US" dirty="0" smtClean="0">
                <a:effectLst/>
              </a:rPr>
              <a:t>, MAY 1, mag 8.9, size 0.13", has satellite</a:t>
            </a:r>
          </a:p>
          <a:p>
            <a:pPr marL="0" indent="0" algn="l">
              <a:buNone/>
            </a:pPr>
            <a:r>
              <a:rPr lang="en-US" dirty="0" smtClean="0"/>
              <a:t>SE USA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SWRI PRIORITY EVENTS FOR 2016</vt:lpstr>
      <vt:lpstr>FUNDING SITUATION</vt:lpstr>
      <vt:lpstr> 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SWRI PRIORITY EVENTS FOR 2016</dc:title>
  <dc:creator>SiteKiosk Limited User Account</dc:creator>
  <cp:lastModifiedBy>SiteKiosk Limited User Account</cp:lastModifiedBy>
  <cp:revision>6</cp:revision>
  <dcterms:created xsi:type="dcterms:W3CDTF">2015-10-16T18:04:08Z</dcterms:created>
  <dcterms:modified xsi:type="dcterms:W3CDTF">2015-10-16T18:38:29Z</dcterms:modified>
</cp:coreProperties>
</file>